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0F05-D471-2747-BE63-F0158938912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7DA8-50B5-B548-ACF4-0DC4C50E9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5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0F05-D471-2747-BE63-F0158938912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7DA8-50B5-B548-ACF4-0DC4C50E9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2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0F05-D471-2747-BE63-F0158938912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7DA8-50B5-B548-ACF4-0DC4C50E9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1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0F05-D471-2747-BE63-F0158938912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7DA8-50B5-B548-ACF4-0DC4C50E9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8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0F05-D471-2747-BE63-F0158938912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7DA8-50B5-B548-ACF4-0DC4C50E9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4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0F05-D471-2747-BE63-F0158938912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7DA8-50B5-B548-ACF4-0DC4C50E9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3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0F05-D471-2747-BE63-F0158938912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7DA8-50B5-B548-ACF4-0DC4C50E9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2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0F05-D471-2747-BE63-F0158938912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7DA8-50B5-B548-ACF4-0DC4C50E9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9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0F05-D471-2747-BE63-F0158938912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7DA8-50B5-B548-ACF4-0DC4C50E9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9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0F05-D471-2747-BE63-F0158938912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7DA8-50B5-B548-ACF4-0DC4C50E9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9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0F05-D471-2747-BE63-F0158938912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7DA8-50B5-B548-ACF4-0DC4C50E9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5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B0F05-D471-2747-BE63-F0158938912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97DA8-50B5-B548-ACF4-0DC4C50E9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8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6646"/>
            <a:ext cx="7772400" cy="1734830"/>
          </a:xfrm>
        </p:spPr>
        <p:txBody>
          <a:bodyPr/>
          <a:lstStyle/>
          <a:p>
            <a:r>
              <a:rPr lang="en-US" dirty="0" smtClean="0"/>
              <a:t>American Women’s Voices:</a:t>
            </a:r>
            <a:br>
              <a:rPr lang="en-US" dirty="0" smtClean="0"/>
            </a:br>
            <a:r>
              <a:rPr lang="en-US" dirty="0" smtClean="0"/>
              <a:t>Interview Tips &amp; Suggestions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AEAAQAAAAAAAAUuAAAAJDQ5MjdmMTVkLWIzYzgtNDNkOC1hZDczLWE5OTgzMTRjNzRmMQ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108" y="2458540"/>
            <a:ext cx="59690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25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Careers Utilize</a:t>
            </a:r>
            <a:br>
              <a:rPr lang="en-US" dirty="0" smtClean="0"/>
            </a:br>
            <a:r>
              <a:rPr lang="en-US" dirty="0" smtClean="0"/>
              <a:t> Interviewing Skills.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71222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Private Investigator/Police Detective/Attorney</a:t>
            </a:r>
          </a:p>
          <a:p>
            <a:r>
              <a:rPr lang="en-US" dirty="0" smtClean="0"/>
              <a:t>Counseling &amp; Psychotherapy</a:t>
            </a:r>
          </a:p>
          <a:p>
            <a:r>
              <a:rPr lang="en-US" dirty="0" smtClean="0"/>
              <a:t>Medicine, Nursing &amp; Healthcare</a:t>
            </a:r>
          </a:p>
          <a:p>
            <a:r>
              <a:rPr lang="en-US" dirty="0" smtClean="0"/>
              <a:t>Social Work </a:t>
            </a:r>
          </a:p>
          <a:p>
            <a:r>
              <a:rPr lang="en-US" dirty="0" smtClean="0"/>
              <a:t>Journalism</a:t>
            </a:r>
          </a:p>
          <a:p>
            <a:r>
              <a:rPr lang="en-US" dirty="0" smtClean="0"/>
              <a:t>Human Resources &amp; Employee Relations</a:t>
            </a:r>
          </a:p>
          <a:p>
            <a:r>
              <a:rPr lang="en-US" dirty="0" smtClean="0"/>
              <a:t>Marketing, Advertising &amp; Public Relations</a:t>
            </a:r>
          </a:p>
          <a:p>
            <a:r>
              <a:rPr lang="en-US" dirty="0" smtClean="0"/>
              <a:t>Informational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5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476"/>
            <a:ext cx="8385349" cy="54655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Questions are not a script, but a starting point.</a:t>
            </a:r>
          </a:p>
          <a:p>
            <a:pPr lvl="1"/>
            <a:r>
              <a:rPr lang="en-US" dirty="0" smtClean="0"/>
              <a:t>A good interview is a dynamic conversation, not a formulaic series of questions and answers.</a:t>
            </a:r>
          </a:p>
          <a:p>
            <a:pPr marL="514350" indent="-457200"/>
            <a:r>
              <a:rPr lang="en-US" dirty="0" smtClean="0">
                <a:solidFill>
                  <a:srgbClr val="0000FF"/>
                </a:solidFill>
              </a:rPr>
              <a:t>Setting the Stage</a:t>
            </a:r>
          </a:p>
          <a:p>
            <a:pPr lvl="1"/>
            <a:r>
              <a:rPr lang="en-US" dirty="0" smtClean="0"/>
              <a:t>Familiar vs. unfamiliar Interviewees.</a:t>
            </a:r>
          </a:p>
          <a:p>
            <a:pPr lvl="1"/>
            <a:r>
              <a:rPr lang="en-US" dirty="0" smtClean="0"/>
              <a:t>Set aside a time; establish a reasonable time </a:t>
            </a:r>
            <a:r>
              <a:rPr lang="en-US" dirty="0" smtClean="0"/>
              <a:t>frame.</a:t>
            </a:r>
            <a:endParaRPr lang="en-US" dirty="0" smtClean="0"/>
          </a:p>
          <a:p>
            <a:pPr lvl="1"/>
            <a:r>
              <a:rPr lang="en-US" dirty="0" smtClean="0"/>
              <a:t>Define the purpose.</a:t>
            </a:r>
          </a:p>
          <a:p>
            <a:pPr lvl="1"/>
            <a:r>
              <a:rPr lang="en-US" dirty="0" smtClean="0"/>
              <a:t>Introduce the Global Question.</a:t>
            </a:r>
          </a:p>
          <a:p>
            <a:pPr marL="857250" lvl="2" indent="0">
              <a:lnSpc>
                <a:spcPct val="70000"/>
              </a:lnSpc>
              <a:buNone/>
            </a:pPr>
            <a:r>
              <a:rPr lang="en-US" dirty="0" smtClean="0"/>
              <a:t>		</a:t>
            </a:r>
            <a:r>
              <a:rPr lang="en-US" sz="2000" b="1" dirty="0" smtClean="0">
                <a:solidFill>
                  <a:srgbClr val="FF0000"/>
                </a:solidFill>
              </a:rPr>
              <a:t>“How have American women’s roles and life 				  		  experiences changed during your lifetime?”</a:t>
            </a:r>
            <a:r>
              <a:rPr lang="en-US" dirty="0" smtClean="0"/>
              <a:t> </a:t>
            </a:r>
          </a:p>
          <a:p>
            <a:pPr marL="914400" lvl="1" indent="-457200"/>
            <a:r>
              <a:rPr lang="en-US" dirty="0" smtClean="0"/>
              <a:t>Politely ask permission to interrupt.</a:t>
            </a:r>
          </a:p>
          <a:p>
            <a:pPr marL="914400" lvl="1" indent="-457200"/>
            <a:endParaRPr lang="en-US" dirty="0" smtClean="0"/>
          </a:p>
          <a:p>
            <a:pPr marL="914400" lvl="1" indent="-457200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75635" y="302923"/>
            <a:ext cx="8025541" cy="584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Interview Tips &amp; Suggestions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383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1875"/>
            <a:ext cx="8229600" cy="628532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Special Challenges</a:t>
            </a:r>
          </a:p>
          <a:p>
            <a:pPr lvl="1"/>
            <a:r>
              <a:rPr lang="en-US" dirty="0" smtClean="0"/>
              <a:t>Drawing out the reluctant interviewee.</a:t>
            </a:r>
          </a:p>
          <a:p>
            <a:pPr lvl="2"/>
            <a:r>
              <a:rPr lang="en-US" dirty="0" smtClean="0"/>
              <a:t>They are the expert; you are there to tell their story.</a:t>
            </a:r>
          </a:p>
          <a:p>
            <a:pPr lvl="1"/>
            <a:r>
              <a:rPr lang="en-US" dirty="0" smtClean="0"/>
              <a:t>Managing the overly-talkative interviewee.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Begin by exploring Interviewee’s Background:</a:t>
            </a:r>
          </a:p>
          <a:p>
            <a:pPr lvl="1"/>
            <a:r>
              <a:rPr lang="en-US" dirty="0" smtClean="0"/>
              <a:t>Name, Age, Family, &amp; Simple Biography.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Open vs. Closed Questions</a:t>
            </a:r>
          </a:p>
          <a:p>
            <a:pPr lvl="1"/>
            <a:r>
              <a:rPr lang="en-US" dirty="0" smtClean="0"/>
              <a:t>Open: “What are your thoughts on sexual harassment?”</a:t>
            </a:r>
          </a:p>
          <a:p>
            <a:pPr lvl="1"/>
            <a:r>
              <a:rPr lang="en-US" dirty="0" smtClean="0"/>
              <a:t>Closed: “Have you ever experienced or personally witnessed an act of sexual harassment? Please tell me about it.”</a:t>
            </a:r>
          </a:p>
          <a:p>
            <a:pPr lvl="1"/>
            <a:r>
              <a:rPr lang="en-US" dirty="0" smtClean="0"/>
              <a:t>Begin with open questions; proceed to closed ones.</a:t>
            </a:r>
          </a:p>
          <a:p>
            <a:pPr lvl="1"/>
            <a:r>
              <a:rPr lang="en-US" dirty="0" smtClean="0"/>
              <a:t>Begin with less sensitive topics; proceed to more personal ones.</a:t>
            </a:r>
          </a:p>
          <a:p>
            <a:pPr lvl="1"/>
            <a:r>
              <a:rPr lang="en-US" dirty="0" smtClean="0"/>
              <a:t>Don’t be afraid to revisit topics, but avoid making your interviewee feel uncomfortable.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92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41125"/>
            <a:ext cx="8288885" cy="6478227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Taking Notes &amp; Documenting the Interview</a:t>
            </a:r>
          </a:p>
          <a:p>
            <a:pPr lvl="1"/>
            <a:r>
              <a:rPr lang="en-US" dirty="0" smtClean="0"/>
              <a:t>Before and After.</a:t>
            </a:r>
          </a:p>
          <a:p>
            <a:pPr lvl="1"/>
            <a:r>
              <a:rPr lang="en-US" dirty="0" smtClean="0"/>
              <a:t>Recording: Confidentiality.</a:t>
            </a:r>
          </a:p>
          <a:p>
            <a:pPr lvl="1"/>
            <a:r>
              <a:rPr lang="en-US" dirty="0" smtClean="0"/>
              <a:t>Photographs: Then &amp; Now.</a:t>
            </a:r>
          </a:p>
          <a:p>
            <a:pPr lvl="1"/>
            <a:endParaRPr lang="en-US" dirty="0"/>
          </a:p>
          <a:p>
            <a:pPr marL="514350" indent="-457200"/>
            <a:r>
              <a:rPr lang="en-US" dirty="0" smtClean="0">
                <a:solidFill>
                  <a:srgbClr val="0000FF"/>
                </a:solidFill>
              </a:rPr>
              <a:t>At the conclusion, be sure to thank your interviewee for their valuable time and the unique insights they’ve provided. 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48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261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American Women’s Voices: Interview Tips &amp; Suggestions</vt:lpstr>
      <vt:lpstr>Many Careers Utilize  Interviewing Skills.</vt:lpstr>
      <vt:lpstr>PowerPoint Presentation</vt:lpstr>
      <vt:lpstr>PowerPoint Presentation</vt:lpstr>
      <vt:lpstr>PowerPoint Presentation</vt:lpstr>
    </vt:vector>
  </TitlesOfParts>
  <Company>Windsor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Women’s Voices: Interview Tips &amp; Suggestions</dc:title>
  <dc:creator>Michael Kaufman</dc:creator>
  <cp:lastModifiedBy>Michael Kaufman</cp:lastModifiedBy>
  <cp:revision>12</cp:revision>
  <dcterms:created xsi:type="dcterms:W3CDTF">2018-02-26T19:17:37Z</dcterms:created>
  <dcterms:modified xsi:type="dcterms:W3CDTF">2018-02-28T18:16:30Z</dcterms:modified>
</cp:coreProperties>
</file>